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2491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2480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4190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10967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7612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23687"/>
      </p:ext>
    </p:extLst>
  </p:cSld>
  <p:clrMapOvr>
    <a:masterClrMapping/>
  </p:clrMapOvr>
  <p:transition spd="slow">
    <p:wip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62424"/>
      </p:ext>
    </p:extLst>
  </p:cSld>
  <p:clrMapOvr>
    <a:masterClrMapping/>
  </p:clrMapOvr>
  <p:transition spd="slow">
    <p:wip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65745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3516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7603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18743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7535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507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9748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493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91433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897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0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ransition spd="slow">
    <p:wipe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47" y="464360"/>
            <a:ext cx="11093941" cy="151553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இலக்கிய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வரலாறு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கவிதைகள்</a:t>
            </a:r>
            <a:r>
              <a:rPr lang="en-I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4601" y="1941338"/>
            <a:ext cx="6815669" cy="3094895"/>
          </a:xfrm>
        </p:spPr>
        <p:txBody>
          <a:bodyPr>
            <a:normAutofit fontScale="70000" lnSpcReduction="20000"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திரு</a:t>
            </a:r>
            <a:r>
              <a:rPr lang="en-US" sz="4800" b="1" dirty="0" smtClean="0">
                <a:solidFill>
                  <a:srgbClr val="0070C0"/>
                </a:solidFill>
              </a:rPr>
              <a:t>. </a:t>
            </a:r>
            <a:r>
              <a:rPr lang="en-US" sz="4800" b="1" dirty="0" err="1" smtClean="0">
                <a:solidFill>
                  <a:srgbClr val="0070C0"/>
                </a:solidFill>
              </a:rPr>
              <a:t>வீ.விஜய்</a:t>
            </a:r>
            <a:r>
              <a:rPr lang="en-US" sz="48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sz="4800" b="1" dirty="0" err="1" smtClean="0">
                <a:solidFill>
                  <a:srgbClr val="0070C0"/>
                </a:solidFill>
              </a:rPr>
              <a:t>உதவிப்பேராசிரியர்</a:t>
            </a:r>
            <a:r>
              <a:rPr lang="en-US" sz="48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sz="4800" b="1" dirty="0" err="1" smtClean="0">
                <a:solidFill>
                  <a:srgbClr val="0070C0"/>
                </a:solidFill>
              </a:rPr>
              <a:t>முதுகலைத்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தமிழாய்வுத்துறை</a:t>
            </a:r>
            <a:r>
              <a:rPr lang="en-US" sz="48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sz="4800" b="1" dirty="0" err="1" smtClean="0">
                <a:solidFill>
                  <a:srgbClr val="0070C0"/>
                </a:solidFill>
              </a:rPr>
              <a:t>ஜமால்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முகமது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கல்லூரி</a:t>
            </a:r>
            <a:r>
              <a:rPr lang="en-US" sz="4800" b="1" dirty="0" smtClean="0">
                <a:solidFill>
                  <a:srgbClr val="0070C0"/>
                </a:solidFill>
              </a:rPr>
              <a:t> (</a:t>
            </a:r>
            <a:r>
              <a:rPr lang="en-US" sz="4800" b="1" dirty="0" err="1" smtClean="0">
                <a:solidFill>
                  <a:srgbClr val="0070C0"/>
                </a:solidFill>
              </a:rPr>
              <a:t>தன்னாட்சி</a:t>
            </a:r>
            <a:r>
              <a:rPr lang="en-US" sz="4800" b="1" dirty="0" smtClean="0">
                <a:solidFill>
                  <a:srgbClr val="0070C0"/>
                </a:solidFill>
              </a:rPr>
              <a:t>),</a:t>
            </a:r>
          </a:p>
          <a:p>
            <a:r>
              <a:rPr lang="en-US" sz="4800" b="1" dirty="0" err="1" smtClean="0">
                <a:solidFill>
                  <a:srgbClr val="0070C0"/>
                </a:solidFill>
              </a:rPr>
              <a:t>திருச்சிராப்பள்ளி</a:t>
            </a:r>
            <a:r>
              <a:rPr lang="en-US" sz="4800" b="1" dirty="0" smtClean="0">
                <a:solidFill>
                  <a:srgbClr val="0070C0"/>
                </a:solidFill>
              </a:rPr>
              <a:t> – 620 020</a:t>
            </a:r>
          </a:p>
          <a:p>
            <a:endParaRPr lang="en-IN" sz="4800" b="1" dirty="0">
              <a:solidFill>
                <a:srgbClr val="00206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72933" y="3739657"/>
            <a:ext cx="6815669" cy="1395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86" y="4215917"/>
            <a:ext cx="1642215" cy="21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4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சென்றிடுவீர்</a:t>
            </a:r>
            <a:r>
              <a:rPr lang="en-US" sz="3200" dirty="0" smtClean="0"/>
              <a:t> </a:t>
            </a:r>
            <a:r>
              <a:rPr lang="en-US" sz="3200" dirty="0" err="1" smtClean="0"/>
              <a:t>எட்டுத்திக்கும்</a:t>
            </a:r>
            <a:r>
              <a:rPr lang="en-US" sz="3200" dirty="0"/>
              <a:t> </a:t>
            </a:r>
            <a:r>
              <a:rPr lang="en-US" sz="3200" dirty="0" err="1" smtClean="0"/>
              <a:t>கலைச்செல்வங்கள</a:t>
            </a:r>
            <a:r>
              <a:rPr lang="en-US" sz="3200" dirty="0" err="1"/>
              <a:t>்</a:t>
            </a:r>
            <a:r>
              <a:rPr lang="en-US" sz="3200" dirty="0" smtClean="0"/>
              <a:t> 	</a:t>
            </a:r>
            <a:br>
              <a:rPr lang="en-US" sz="3200" dirty="0" smtClean="0"/>
            </a:br>
            <a:r>
              <a:rPr lang="en-US" sz="3200" dirty="0" err="1" smtClean="0"/>
              <a:t>யாவும்</a:t>
            </a:r>
            <a:r>
              <a:rPr lang="en-US" sz="3200" dirty="0" smtClean="0"/>
              <a:t> </a:t>
            </a:r>
            <a:r>
              <a:rPr lang="en-US" sz="3200" dirty="0" err="1" smtClean="0"/>
              <a:t>கொணர்ந்திங்குச்</a:t>
            </a:r>
            <a:r>
              <a:rPr lang="en-US" sz="3200" dirty="0" smtClean="0"/>
              <a:t> </a:t>
            </a:r>
            <a:r>
              <a:rPr lang="en-US" sz="3200" dirty="0" err="1" smtClean="0"/>
              <a:t>சேர்ப்பீர்</a:t>
            </a:r>
            <a:endParaRPr lang="en-IN" sz="3200" dirty="0">
              <a:latin typeface="Baamini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2" y="243529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 smtClean="0"/>
              <a:t>பட்டங்கள்</a:t>
            </a:r>
            <a:r>
              <a:rPr lang="en-US" sz="3200" dirty="0" smtClean="0"/>
              <a:t> </a:t>
            </a:r>
            <a:r>
              <a:rPr lang="en-US" sz="3200" dirty="0" err="1" smtClean="0"/>
              <a:t>ஆள்வதும்</a:t>
            </a:r>
            <a:r>
              <a:rPr lang="en-US" sz="3200" dirty="0" smtClean="0"/>
              <a:t> </a:t>
            </a:r>
            <a:r>
              <a:rPr lang="en-US" sz="3200" dirty="0" err="1" smtClean="0"/>
              <a:t>சட்டங்கள்</a:t>
            </a:r>
            <a:r>
              <a:rPr lang="en-US" sz="3200" dirty="0" smtClean="0"/>
              <a:t> </a:t>
            </a:r>
            <a:r>
              <a:rPr lang="en-US" sz="3200" dirty="0" err="1" smtClean="0"/>
              <a:t>செய்வதும்</a:t>
            </a:r>
            <a:endParaRPr lang="en-US" sz="3200" dirty="0" smtClean="0"/>
          </a:p>
          <a:p>
            <a:r>
              <a:rPr lang="en-US" sz="3200" dirty="0" err="1" smtClean="0">
                <a:latin typeface="Baamini" pitchFamily="2" charset="0"/>
              </a:rPr>
              <a:t>பாரினில்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பெண்கள்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நடத்த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வந்தோம்</a:t>
            </a:r>
            <a:endParaRPr lang="en-IN" sz="3200" dirty="0">
              <a:latin typeface="Baamini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2" y="418467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 smtClean="0"/>
              <a:t>தனியொருவனுக்கு</a:t>
            </a:r>
            <a:r>
              <a:rPr lang="en-US" sz="3200" dirty="0" smtClean="0"/>
              <a:t> </a:t>
            </a:r>
            <a:r>
              <a:rPr lang="en-US" sz="3200" dirty="0" err="1" smtClean="0"/>
              <a:t>உணவில்லை</a:t>
            </a:r>
            <a:r>
              <a:rPr lang="en-US" sz="3200" dirty="0" smtClean="0"/>
              <a:t> </a:t>
            </a:r>
            <a:r>
              <a:rPr lang="en-US" sz="3200" dirty="0" err="1" smtClean="0"/>
              <a:t>எனில்</a:t>
            </a:r>
            <a:endParaRPr lang="en-US" sz="3200" dirty="0" smtClean="0"/>
          </a:p>
          <a:p>
            <a:r>
              <a:rPr lang="en-US" sz="3200" dirty="0" err="1" smtClean="0">
                <a:latin typeface="Baamini" pitchFamily="2" charset="0"/>
              </a:rPr>
              <a:t>ஜகத்தினை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அழித்திடுவோம்</a:t>
            </a:r>
            <a:endParaRPr lang="en-IN" sz="3200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43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079" y="295423"/>
            <a:ext cx="10108807" cy="2236764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பாரதிதாசன்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err="1" smtClean="0">
                <a:solidFill>
                  <a:srgbClr val="00B0F0"/>
                </a:solidFill>
              </a:rPr>
              <a:t>அழகின்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சிரிப்பு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இருண்ட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வீடு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பாண்டியன்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பரிசு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எதிர்பாராத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முத்தம்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குடும்ப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விளக்கு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பிசிராந்தையார்</a:t>
            </a:r>
            <a:endParaRPr lang="en-IN" sz="3900" b="1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7479" y="2670516"/>
            <a:ext cx="10108807" cy="28018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சமூக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முன்னேற்றத்தையும்</a:t>
            </a:r>
            <a:r>
              <a:rPr lang="en-US" sz="3400" b="1" dirty="0" smtClean="0">
                <a:solidFill>
                  <a:srgbClr val="FF0000"/>
                </a:solidFill>
              </a:rPr>
              <a:t>, </a:t>
            </a:r>
            <a:r>
              <a:rPr lang="en-US" sz="3400" b="1" dirty="0" err="1" smtClean="0">
                <a:solidFill>
                  <a:srgbClr val="FF0000"/>
                </a:solidFill>
              </a:rPr>
              <a:t>மொழியின்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நேசிப்பையும்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இவர்தம்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கவிதைகளில்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அறிய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முடியும்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b="1" dirty="0" err="1" smtClean="0">
                <a:solidFill>
                  <a:srgbClr val="FF0000"/>
                </a:solidFill>
              </a:rPr>
              <a:t>காலம்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கடந்தும்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புரட்சிக்கவி</a:t>
            </a:r>
            <a:r>
              <a:rPr lang="en-US" sz="3400" b="1" dirty="0" smtClean="0">
                <a:solidFill>
                  <a:srgbClr val="FF0000"/>
                </a:solidFill>
              </a:rPr>
              <a:t>, </a:t>
            </a:r>
            <a:r>
              <a:rPr lang="en-US" sz="3400" b="1" dirty="0" err="1" smtClean="0">
                <a:solidFill>
                  <a:srgbClr val="FF0000"/>
                </a:solidFill>
              </a:rPr>
              <a:t>பாவேந்தர்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என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இனங்காணப்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பெறுபவர்</a:t>
            </a:r>
            <a:endParaRPr lang="en-IN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7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தமிழுக்கும்</a:t>
            </a:r>
            <a:r>
              <a:rPr lang="en-US" sz="3200" dirty="0" smtClean="0"/>
              <a:t> </a:t>
            </a:r>
            <a:r>
              <a:rPr lang="en-US" sz="3200" dirty="0" err="1" smtClean="0"/>
              <a:t>அமுதென்று</a:t>
            </a:r>
            <a:r>
              <a:rPr lang="en-US" sz="3200" dirty="0" smtClean="0"/>
              <a:t> </a:t>
            </a:r>
            <a:r>
              <a:rPr lang="en-US" sz="3200" dirty="0" err="1" smtClean="0"/>
              <a:t>பேர்</a:t>
            </a:r>
            <a:r>
              <a:rPr lang="en-US" sz="3200" dirty="0" smtClean="0"/>
              <a:t> – </a:t>
            </a:r>
            <a:r>
              <a:rPr lang="en-US" sz="3200" dirty="0" err="1" smtClean="0"/>
              <a:t>இன்பத்தமிழ்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எங்கள்</a:t>
            </a:r>
            <a:r>
              <a:rPr lang="en-US" sz="3200" dirty="0" smtClean="0"/>
              <a:t> </a:t>
            </a:r>
            <a:r>
              <a:rPr lang="en-US" sz="3200" dirty="0" err="1" smtClean="0"/>
              <a:t>உயிருக்கு</a:t>
            </a:r>
            <a:r>
              <a:rPr lang="en-US" sz="3200" dirty="0" smtClean="0"/>
              <a:t> </a:t>
            </a:r>
            <a:r>
              <a:rPr lang="en-US" sz="3200" dirty="0" err="1" smtClean="0"/>
              <a:t>நேர்</a:t>
            </a:r>
            <a:endParaRPr lang="en-IN" sz="3200" dirty="0">
              <a:latin typeface="Baamini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2" y="251256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 smtClean="0"/>
              <a:t>பெண்ணடிமை</a:t>
            </a:r>
            <a:r>
              <a:rPr lang="en-US" sz="3200" dirty="0" smtClean="0"/>
              <a:t> </a:t>
            </a:r>
            <a:r>
              <a:rPr lang="en-US" sz="3200" dirty="0" err="1" smtClean="0"/>
              <a:t>தீருமட்டும்</a:t>
            </a:r>
            <a:r>
              <a:rPr lang="en-US" sz="3200" dirty="0" smtClean="0"/>
              <a:t> </a:t>
            </a:r>
            <a:r>
              <a:rPr lang="en-US" sz="3200" dirty="0" err="1" smtClean="0"/>
              <a:t>பேசுந்</a:t>
            </a:r>
            <a:r>
              <a:rPr lang="en-US" sz="3200" dirty="0" smtClean="0"/>
              <a:t> </a:t>
            </a:r>
            <a:r>
              <a:rPr lang="en-US" sz="3200" dirty="0" err="1" smtClean="0"/>
              <a:t>திருநாட்டில்</a:t>
            </a:r>
            <a:endParaRPr lang="en-US" sz="3200" dirty="0" smtClean="0"/>
          </a:p>
          <a:p>
            <a:r>
              <a:rPr lang="en-US" sz="3200" dirty="0" smtClean="0">
                <a:latin typeface="Baamini" pitchFamily="2" charset="0"/>
              </a:rPr>
              <a:t>     </a:t>
            </a:r>
            <a:r>
              <a:rPr lang="en-US" sz="3200" dirty="0" err="1" smtClean="0">
                <a:latin typeface="Baamini" pitchFamily="2" charset="0"/>
              </a:rPr>
              <a:t>மண்ணடிமை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தீர்ந்து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வருதல்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முயற்கொம்பே</a:t>
            </a:r>
            <a:endParaRPr lang="en-IN" sz="3200" dirty="0">
              <a:latin typeface="Baamini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77354" y="4058036"/>
            <a:ext cx="7361347" cy="17503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/>
              <a:t>ஓடப்பராய்</a:t>
            </a:r>
            <a:r>
              <a:rPr lang="en-US" sz="3200" dirty="0" smtClean="0"/>
              <a:t> </a:t>
            </a:r>
            <a:r>
              <a:rPr lang="en-US" sz="3200" dirty="0" err="1" smtClean="0"/>
              <a:t>இருக்கும்</a:t>
            </a:r>
            <a:r>
              <a:rPr lang="en-US" sz="3200" dirty="0" smtClean="0"/>
              <a:t> </a:t>
            </a:r>
            <a:r>
              <a:rPr lang="en-US" sz="3200" dirty="0" err="1" smtClean="0"/>
              <a:t>ஏழையப்பர்</a:t>
            </a:r>
            <a:endParaRPr lang="en-IN" sz="3200" dirty="0" smtClean="0">
              <a:latin typeface="Baamini" pitchFamily="2" charset="0"/>
            </a:endParaRPr>
          </a:p>
          <a:p>
            <a:pPr algn="l"/>
            <a:r>
              <a:rPr lang="en-US" sz="3200" dirty="0" err="1" smtClean="0">
                <a:latin typeface="Baamini" pitchFamily="2" charset="0"/>
              </a:rPr>
              <a:t>உதையப்ப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ராகிவிட்டால்</a:t>
            </a:r>
            <a:r>
              <a:rPr lang="en-US" sz="3200" dirty="0" smtClean="0">
                <a:latin typeface="Baamini" pitchFamily="2" charset="0"/>
              </a:rPr>
              <a:t> – </a:t>
            </a:r>
            <a:r>
              <a:rPr lang="en-US" sz="3200" dirty="0" err="1" smtClean="0">
                <a:latin typeface="Baamini" pitchFamily="2" charset="0"/>
              </a:rPr>
              <a:t>ஓர்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நொடிக்குள்</a:t>
            </a:r>
            <a:endParaRPr lang="en-US" sz="3200" dirty="0" smtClean="0">
              <a:latin typeface="Baamini" pitchFamily="2" charset="0"/>
            </a:endParaRPr>
          </a:p>
          <a:p>
            <a:pPr algn="l"/>
            <a:r>
              <a:rPr lang="en-US" sz="3200" dirty="0" err="1" smtClean="0">
                <a:latin typeface="Baamini" pitchFamily="2" charset="0"/>
              </a:rPr>
              <a:t>ஓடப்பர்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உயரப்பர்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எல்லாம்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மாறி</a:t>
            </a:r>
            <a:endParaRPr lang="en-US" sz="3200" dirty="0" smtClean="0">
              <a:latin typeface="Baamini" pitchFamily="2" charset="0"/>
            </a:endParaRPr>
          </a:p>
          <a:p>
            <a:pPr algn="l"/>
            <a:r>
              <a:rPr lang="en-US" sz="3200" dirty="0" err="1" smtClean="0">
                <a:latin typeface="Baamini" pitchFamily="2" charset="0"/>
              </a:rPr>
              <a:t>ஒப்பப்பர்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ஆய்விடுவார்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உணரப்பா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நீ</a:t>
            </a:r>
            <a:endParaRPr lang="en-US" sz="3200" dirty="0" smtClean="0">
              <a:latin typeface="Baamini" pitchFamily="2" charset="0"/>
            </a:endParaRP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95443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079" y="295423"/>
            <a:ext cx="10108807" cy="2236764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கவிமணி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தேசிக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விநாயகம்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பிள்ளை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err="1" smtClean="0">
                <a:solidFill>
                  <a:srgbClr val="00B0F0"/>
                </a:solidFill>
              </a:rPr>
              <a:t>மலரும்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மாலையும்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ஆசிய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ஜோதி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மருமக்கள்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வழி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மான்மியம்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உமர்கய்யாம்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பாடல்கள்</a:t>
            </a:r>
            <a:endParaRPr lang="en-IN" sz="3900" b="1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36279" y="2271271"/>
            <a:ext cx="5747113" cy="23393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</a:rPr>
              <a:t>ஓடும்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உதிரத்தில்</a:t>
            </a:r>
            <a:r>
              <a:rPr lang="en-US" sz="3200" dirty="0" smtClean="0">
                <a:solidFill>
                  <a:srgbClr val="FF0000"/>
                </a:solidFill>
              </a:rPr>
              <a:t> – </a:t>
            </a:r>
            <a:r>
              <a:rPr lang="en-US" sz="3200" dirty="0" err="1" smtClean="0">
                <a:solidFill>
                  <a:srgbClr val="FF0000"/>
                </a:solidFill>
              </a:rPr>
              <a:t>வடிந்து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ஒழுகும்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கண்ணீரில்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தேடிப்பார்த்தாலும்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சாதி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தெரிவது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உண்டோ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அப்பா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6256" y="4417454"/>
            <a:ext cx="6908353" cy="19554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</a:rPr>
              <a:t>மங்கையராய்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பிறப்பதற்கே</a:t>
            </a:r>
            <a:r>
              <a:rPr lang="en-US" sz="3200" dirty="0" smtClean="0">
                <a:solidFill>
                  <a:srgbClr val="FF0000"/>
                </a:solidFill>
              </a:rPr>
              <a:t> – </a:t>
            </a:r>
            <a:r>
              <a:rPr lang="en-US" sz="3200" dirty="0" err="1" smtClean="0">
                <a:solidFill>
                  <a:srgbClr val="FF0000"/>
                </a:solidFill>
              </a:rPr>
              <a:t>நல்ல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		</a:t>
            </a:r>
            <a:r>
              <a:rPr lang="en-US" sz="3200" dirty="0" err="1" smtClean="0">
                <a:solidFill>
                  <a:srgbClr val="FF0000"/>
                </a:solidFill>
              </a:rPr>
              <a:t>மாதவம்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செய்திடல்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வேண்டும்மா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78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55079" y="295423"/>
            <a:ext cx="10108807" cy="2236764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நாமக்கல்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கவிஞர்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இராமலிங்கனார்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err="1" smtClean="0">
                <a:solidFill>
                  <a:srgbClr val="00B0F0"/>
                </a:solidFill>
              </a:rPr>
              <a:t>தமிழன்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இதயம்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தமிழ்த்தேர்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சங்கொலி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கவிதாஞ்சலி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அவனும்</a:t>
            </a:r>
            <a:r>
              <a:rPr lang="en-US" sz="3900" b="1" dirty="0" smtClean="0">
                <a:solidFill>
                  <a:srgbClr val="00B0F0"/>
                </a:solidFill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</a:rPr>
              <a:t>அவளும்</a:t>
            </a:r>
            <a:r>
              <a:rPr lang="en-US" sz="3900" b="1" dirty="0" smtClean="0">
                <a:solidFill>
                  <a:srgbClr val="00B0F0"/>
                </a:solidFill>
              </a:rPr>
              <a:t>, </a:t>
            </a:r>
            <a:r>
              <a:rPr lang="en-US" sz="3900" b="1" dirty="0" err="1" smtClean="0">
                <a:solidFill>
                  <a:srgbClr val="00B0F0"/>
                </a:solidFill>
              </a:rPr>
              <a:t>மலைக்கள்ளன்</a:t>
            </a:r>
            <a:endParaRPr lang="en-IN" sz="3900" b="1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0845" y="3042748"/>
            <a:ext cx="4898734" cy="20444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/>
              <a:t>கத்தியின்றி</a:t>
            </a:r>
            <a:r>
              <a:rPr lang="en-US" sz="3200" dirty="0" smtClean="0"/>
              <a:t> </a:t>
            </a:r>
            <a:r>
              <a:rPr lang="en-US" sz="3200" dirty="0" err="1" smtClean="0"/>
              <a:t>ரத்தம்</a:t>
            </a:r>
            <a:r>
              <a:rPr lang="en-US" sz="3200" dirty="0" smtClean="0"/>
              <a:t> </a:t>
            </a:r>
            <a:r>
              <a:rPr lang="en-US" sz="3200" dirty="0" err="1" smtClean="0"/>
              <a:t>இன்றி</a:t>
            </a:r>
            <a:endParaRPr lang="en-US" sz="3200" dirty="0" smtClean="0"/>
          </a:p>
          <a:p>
            <a:pPr algn="l"/>
            <a:r>
              <a:rPr lang="en-US" sz="3200" dirty="0" smtClean="0">
                <a:latin typeface="Baamini" pitchFamily="2" charset="0"/>
              </a:rPr>
              <a:t>	</a:t>
            </a:r>
            <a:r>
              <a:rPr lang="en-US" sz="3200" dirty="0" err="1" smtClean="0">
                <a:latin typeface="Baamini" pitchFamily="2" charset="0"/>
              </a:rPr>
              <a:t>யுத்தம்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ஒன்று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வருகுது</a:t>
            </a:r>
            <a:endParaRPr lang="en-US" sz="3200" dirty="0" smtClean="0">
              <a:latin typeface="Baamini" pitchFamily="2" charset="0"/>
            </a:endParaRPr>
          </a:p>
          <a:p>
            <a:pPr algn="l"/>
            <a:r>
              <a:rPr lang="en-US" sz="3200" dirty="0" err="1" smtClean="0">
                <a:latin typeface="Baamini" pitchFamily="2" charset="0"/>
              </a:rPr>
              <a:t>சத்தியத்தின்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நித்தியத்தை</a:t>
            </a:r>
            <a:endParaRPr lang="en-US" sz="3200" dirty="0" smtClean="0">
              <a:latin typeface="Baamini" pitchFamily="2" charset="0"/>
            </a:endParaRPr>
          </a:p>
          <a:p>
            <a:pPr algn="l"/>
            <a:r>
              <a:rPr lang="en-US" sz="3200" dirty="0" smtClean="0">
                <a:latin typeface="Baamini" pitchFamily="2" charset="0"/>
              </a:rPr>
              <a:t>	</a:t>
            </a:r>
            <a:r>
              <a:rPr lang="en-US" sz="3200" dirty="0" err="1" smtClean="0">
                <a:latin typeface="Baamini" pitchFamily="2" charset="0"/>
              </a:rPr>
              <a:t>நம்பும்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யாவும்</a:t>
            </a:r>
            <a:r>
              <a:rPr lang="en-US" sz="3200" dirty="0" smtClean="0">
                <a:latin typeface="Baamini" pitchFamily="2" charset="0"/>
              </a:rPr>
              <a:t> </a:t>
            </a:r>
            <a:r>
              <a:rPr lang="en-US" sz="3200" dirty="0" err="1" smtClean="0">
                <a:latin typeface="Baamini" pitchFamily="2" charset="0"/>
              </a:rPr>
              <a:t>சேருவீர்</a:t>
            </a:r>
            <a:endParaRPr lang="en-IN" sz="3200" dirty="0">
              <a:latin typeface="Baamini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79579" y="2976209"/>
            <a:ext cx="5758541" cy="20444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rgbClr val="1346D7"/>
                </a:solidFill>
              </a:rPr>
              <a:t>தமிழன்</a:t>
            </a:r>
            <a:r>
              <a:rPr lang="en-US" sz="3200" dirty="0">
                <a:solidFill>
                  <a:srgbClr val="1346D7"/>
                </a:solidFill>
              </a:rPr>
              <a:t> </a:t>
            </a:r>
            <a:r>
              <a:rPr lang="en-US" sz="3200" dirty="0" err="1" smtClean="0">
                <a:solidFill>
                  <a:srgbClr val="1346D7"/>
                </a:solidFill>
              </a:rPr>
              <a:t>என்றொரு</a:t>
            </a:r>
            <a:r>
              <a:rPr lang="en-US" sz="3200" dirty="0" smtClean="0">
                <a:solidFill>
                  <a:srgbClr val="1346D7"/>
                </a:solidFill>
              </a:rPr>
              <a:t> </a:t>
            </a:r>
            <a:r>
              <a:rPr lang="en-US" sz="3200" dirty="0" err="1" smtClean="0">
                <a:solidFill>
                  <a:srgbClr val="1346D7"/>
                </a:solidFill>
              </a:rPr>
              <a:t>இனமுண்டு</a:t>
            </a:r>
            <a:endParaRPr lang="en-US" sz="3200" dirty="0" smtClean="0">
              <a:solidFill>
                <a:srgbClr val="1346D7"/>
              </a:solidFill>
            </a:endParaRPr>
          </a:p>
          <a:p>
            <a:pPr algn="l"/>
            <a:r>
              <a:rPr lang="en-US" sz="3200" dirty="0" err="1" smtClean="0">
                <a:solidFill>
                  <a:srgbClr val="1346D7"/>
                </a:solidFill>
                <a:latin typeface="Baamini" pitchFamily="2" charset="0"/>
              </a:rPr>
              <a:t>தனியே</a:t>
            </a:r>
            <a:r>
              <a:rPr lang="en-US" sz="3200" dirty="0" smtClean="0">
                <a:solidFill>
                  <a:srgbClr val="1346D7"/>
                </a:solidFill>
                <a:latin typeface="Baamini" pitchFamily="2" charset="0"/>
              </a:rPr>
              <a:t> </a:t>
            </a:r>
            <a:r>
              <a:rPr lang="en-US" sz="3200" dirty="0" err="1" smtClean="0">
                <a:solidFill>
                  <a:srgbClr val="1346D7"/>
                </a:solidFill>
                <a:latin typeface="Baamini" pitchFamily="2" charset="0"/>
              </a:rPr>
              <a:t>அதற்கொரு</a:t>
            </a:r>
            <a:r>
              <a:rPr lang="en-US" sz="3200" dirty="0" smtClean="0">
                <a:solidFill>
                  <a:srgbClr val="1346D7"/>
                </a:solidFill>
                <a:latin typeface="Baamini" pitchFamily="2" charset="0"/>
              </a:rPr>
              <a:t> </a:t>
            </a:r>
            <a:r>
              <a:rPr lang="en-US" sz="3200" dirty="0" err="1" smtClean="0">
                <a:solidFill>
                  <a:srgbClr val="1346D7"/>
                </a:solidFill>
                <a:latin typeface="Baamini" pitchFamily="2" charset="0"/>
              </a:rPr>
              <a:t>குணமுண்டு</a:t>
            </a:r>
            <a:endParaRPr lang="en-US" sz="3200" dirty="0" smtClean="0">
              <a:solidFill>
                <a:srgbClr val="1346D7"/>
              </a:solidFill>
              <a:latin typeface="Baamini" pitchFamily="2" charset="0"/>
            </a:endParaRPr>
          </a:p>
          <a:p>
            <a:pPr algn="l"/>
            <a:r>
              <a:rPr lang="en-US" sz="3200" dirty="0" err="1" smtClean="0">
                <a:solidFill>
                  <a:srgbClr val="1346D7"/>
                </a:solidFill>
                <a:latin typeface="Baamini" pitchFamily="2" charset="0"/>
              </a:rPr>
              <a:t>அமிழ்தே</a:t>
            </a:r>
            <a:r>
              <a:rPr lang="en-US" sz="3200" dirty="0" smtClean="0">
                <a:solidFill>
                  <a:srgbClr val="1346D7"/>
                </a:solidFill>
                <a:latin typeface="Baamini" pitchFamily="2" charset="0"/>
              </a:rPr>
              <a:t> </a:t>
            </a:r>
            <a:r>
              <a:rPr lang="en-US" sz="3200" dirty="0" err="1" smtClean="0">
                <a:solidFill>
                  <a:srgbClr val="1346D7"/>
                </a:solidFill>
                <a:latin typeface="Baamini" pitchFamily="2" charset="0"/>
              </a:rPr>
              <a:t>அவனது</a:t>
            </a:r>
            <a:r>
              <a:rPr lang="en-US" sz="3200" dirty="0" smtClean="0">
                <a:solidFill>
                  <a:srgbClr val="1346D7"/>
                </a:solidFill>
                <a:latin typeface="Baamini" pitchFamily="2" charset="0"/>
              </a:rPr>
              <a:t> </a:t>
            </a:r>
            <a:r>
              <a:rPr lang="en-US" sz="3200" dirty="0" err="1" smtClean="0">
                <a:solidFill>
                  <a:srgbClr val="1346D7"/>
                </a:solidFill>
                <a:latin typeface="Baamini" pitchFamily="2" charset="0"/>
              </a:rPr>
              <a:t>மொழியாகும்</a:t>
            </a:r>
            <a:endParaRPr lang="en-US" sz="3200" dirty="0" smtClean="0">
              <a:solidFill>
                <a:srgbClr val="1346D7"/>
              </a:solidFill>
              <a:latin typeface="Baamini" pitchFamily="2" charset="0"/>
            </a:endParaRPr>
          </a:p>
          <a:p>
            <a:pPr algn="l"/>
            <a:r>
              <a:rPr lang="en-US" sz="3200" dirty="0" err="1" smtClean="0">
                <a:solidFill>
                  <a:srgbClr val="1346D7"/>
                </a:solidFill>
                <a:latin typeface="Baamini" pitchFamily="2" charset="0"/>
              </a:rPr>
              <a:t>அன்பே</a:t>
            </a:r>
            <a:r>
              <a:rPr lang="en-US" sz="3200" dirty="0" smtClean="0">
                <a:solidFill>
                  <a:srgbClr val="1346D7"/>
                </a:solidFill>
                <a:latin typeface="Baamini" pitchFamily="2" charset="0"/>
              </a:rPr>
              <a:t> </a:t>
            </a:r>
            <a:r>
              <a:rPr lang="en-US" sz="3200" dirty="0" err="1" smtClean="0">
                <a:solidFill>
                  <a:srgbClr val="1346D7"/>
                </a:solidFill>
                <a:latin typeface="Baamini" pitchFamily="2" charset="0"/>
              </a:rPr>
              <a:t>அவனது</a:t>
            </a:r>
            <a:r>
              <a:rPr lang="en-US" sz="3200" dirty="0" smtClean="0">
                <a:solidFill>
                  <a:srgbClr val="1346D7"/>
                </a:solidFill>
                <a:latin typeface="Baamini" pitchFamily="2" charset="0"/>
              </a:rPr>
              <a:t> </a:t>
            </a:r>
            <a:r>
              <a:rPr lang="en-US" sz="3200" dirty="0" err="1" smtClean="0">
                <a:solidFill>
                  <a:srgbClr val="1346D7"/>
                </a:solidFill>
                <a:latin typeface="Baamini" pitchFamily="2" charset="0"/>
              </a:rPr>
              <a:t>வழியாகும்</a:t>
            </a:r>
            <a:endParaRPr lang="en-IN" sz="3200" dirty="0">
              <a:solidFill>
                <a:srgbClr val="1346D7"/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6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பிற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மரபுக்கவிஞர்கள்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2" y="277014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err="1" smtClean="0"/>
              <a:t>முடியரசன்</a:t>
            </a:r>
            <a:r>
              <a:rPr lang="en-US" sz="4000" dirty="0" smtClean="0"/>
              <a:t>, </a:t>
            </a:r>
            <a:r>
              <a:rPr lang="en-US" sz="4000" dirty="0" err="1" smtClean="0"/>
              <a:t>சுரதா</a:t>
            </a:r>
            <a:r>
              <a:rPr lang="en-US" sz="4000" dirty="0" smtClean="0"/>
              <a:t>, </a:t>
            </a:r>
            <a:r>
              <a:rPr lang="en-US" sz="4000" dirty="0" err="1" smtClean="0"/>
              <a:t>கண்ணதாசன்</a:t>
            </a:r>
            <a:r>
              <a:rPr lang="en-US" sz="4000" dirty="0" smtClean="0"/>
              <a:t>, </a:t>
            </a:r>
            <a:r>
              <a:rPr lang="en-US" sz="4000" dirty="0" err="1" smtClean="0"/>
              <a:t>வாணிதாசன்</a:t>
            </a:r>
            <a:endParaRPr lang="en-US" sz="4000" dirty="0" smtClean="0"/>
          </a:p>
          <a:p>
            <a:r>
              <a:rPr lang="en-US" sz="4000" dirty="0" err="1" smtClean="0">
                <a:latin typeface="Baamini" pitchFamily="2" charset="0"/>
              </a:rPr>
              <a:t>போன்றோர்</a:t>
            </a:r>
            <a:r>
              <a:rPr lang="en-US" sz="4000" dirty="0" smtClean="0">
                <a:latin typeface="Baamini" pitchFamily="2" charset="0"/>
              </a:rPr>
              <a:t> </a:t>
            </a:r>
            <a:r>
              <a:rPr lang="en-US" sz="4000" dirty="0" err="1" smtClean="0">
                <a:latin typeface="Baamini" pitchFamily="2" charset="0"/>
              </a:rPr>
              <a:t>குறிப்பிடத்தக்கவர்</a:t>
            </a:r>
            <a:endParaRPr lang="en-IN" sz="4000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04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கவிதை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என்றால்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என்ன</a:t>
            </a:r>
            <a:r>
              <a:rPr lang="en-US" sz="4800" b="1" dirty="0" smtClean="0">
                <a:solidFill>
                  <a:srgbClr val="002060"/>
                </a:solidFill>
              </a:rPr>
              <a:t>?</a:t>
            </a:r>
            <a:endParaRPr lang="en-IN" sz="4800" b="1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idx="1"/>
          </p:nvPr>
        </p:nvSpPr>
        <p:spPr>
          <a:xfrm>
            <a:off x="1969477" y="3204045"/>
            <a:ext cx="8927120" cy="218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</a:rPr>
              <a:t>அழகியல்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மொழி</a:t>
            </a:r>
            <a:r>
              <a:rPr lang="en-US" sz="4000" b="1" dirty="0" smtClean="0">
                <a:solidFill>
                  <a:srgbClr val="C00000"/>
                </a:solidFill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</a:rPr>
              <a:t>உணர்ச்சிகளின்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வெளிப்பாடு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</a:rPr>
              <a:t>என்றெல்லாம்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பல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வரையறைகள்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கவிதைகளுக்கு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உண்டு</a:t>
            </a:r>
            <a:endParaRPr lang="en-IN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71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கவிதை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என்பதற்கான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கவிமணியின்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வரையறை</a:t>
            </a:r>
            <a:endParaRPr lang="en-I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2" y="2574388"/>
            <a:ext cx="9601196" cy="23399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உள்ளத்து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உள்ளது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கவிதை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இன்பம்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உருவெடுப்பது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கவிதை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தெள்ளத்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தெளிந்த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தமிழில்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உண்மை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தெரிந்து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உ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ரைப்பது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கவிதை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74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கவிதை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என்பதற்கான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மேனாட்டு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அறிஞர்களின்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வரையறை</a:t>
            </a:r>
            <a:endParaRPr lang="en-I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2" y="3047738"/>
            <a:ext cx="9601196" cy="23261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மிக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உயர்ந்த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சொற்கள்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மிகச்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சீறிய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முறையில்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உள்ளடக்கியது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கவிதை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கோல்ரிட்ச்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I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588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கவிதை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என்பதற்கான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மேனாட்டு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அறிஞர்களின்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வரையறை</a:t>
            </a:r>
            <a:endParaRPr lang="en-I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2" y="3047738"/>
            <a:ext cx="9601196" cy="24245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ஆற்றல்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நிரம்பிய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சொற்கள்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இயல்பாகப்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பொங்கி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வழிவது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கவிதை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வோர்ட்சுவொர்த்</a:t>
            </a:r>
            <a:endParaRPr lang="en-IN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7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கவிதை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என்பதற்கான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மேனாட்டு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அறிஞர்களின்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வரையறை</a:t>
            </a:r>
            <a:endParaRPr lang="en-I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2" y="2822655"/>
            <a:ext cx="9601196" cy="26074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கால்வாய்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இல்லாத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இடத்தில்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பெய்யும்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ஒளிமழையே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கவிதை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கீட்ஸ்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9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562708"/>
            <a:ext cx="9601196" cy="1723291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கவிதையின்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பரிமாணங்களும்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பரிணாமங்களும்</a:t>
            </a:r>
            <a:endParaRPr lang="en-I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2" y="2414690"/>
            <a:ext cx="9601196" cy="21151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மரபுக்கவிதை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வசனக்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கவிதை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புதுக்கவிதை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ஹைக்கூ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குக்கூ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லிமரைக்கூ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சென்ரியு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37" y="4358640"/>
            <a:ext cx="12141589" cy="17232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இவைதாம்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கவிதைகள்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பயணித்த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பயணிக்கின்ற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பாதைகளாகும்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I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618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562708"/>
            <a:ext cx="9601196" cy="1723291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மரபுக்கவிதை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என்றால்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என்ன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IN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2" y="1981201"/>
            <a:ext cx="9601196" cy="45743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C00000"/>
                </a:solidFill>
              </a:rPr>
              <a:t>மரபு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வழியிலான</a:t>
            </a:r>
            <a:r>
              <a:rPr lang="en-US" sz="3200" b="1" dirty="0" smtClean="0">
                <a:solidFill>
                  <a:srgbClr val="C00000"/>
                </a:solidFill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</a:rPr>
              <a:t>இலக்கணம்</a:t>
            </a:r>
            <a:r>
              <a:rPr lang="en-US" sz="3200" b="1" dirty="0" smtClean="0">
                <a:solidFill>
                  <a:srgbClr val="C00000"/>
                </a:solidFill>
              </a:rPr>
              <a:t>) </a:t>
            </a:r>
            <a:r>
              <a:rPr lang="en-US" sz="3200" b="1" dirty="0" err="1" smtClean="0">
                <a:solidFill>
                  <a:srgbClr val="C00000"/>
                </a:solidFill>
              </a:rPr>
              <a:t>யாப்பு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இலக்கணத்தோடு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அமைவது</a:t>
            </a:r>
            <a:r>
              <a:rPr lang="en-US" sz="3200" b="1" dirty="0" smtClean="0">
                <a:solidFill>
                  <a:srgbClr val="C00000"/>
                </a:solidFill>
              </a:rPr>
              <a:t> “</a:t>
            </a:r>
            <a:r>
              <a:rPr lang="en-US" sz="3200" b="1" dirty="0" err="1" smtClean="0">
                <a:solidFill>
                  <a:srgbClr val="C00000"/>
                </a:solidFill>
              </a:rPr>
              <a:t>மரபுக்கவிதை</a:t>
            </a:r>
            <a:r>
              <a:rPr lang="en-US" sz="3200" b="1" dirty="0" smtClean="0">
                <a:solidFill>
                  <a:srgbClr val="C00000"/>
                </a:solidFill>
              </a:rPr>
              <a:t>”.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யாப்பு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என்றால்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கட்டுதல்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என்று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பொருள்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எழுத்து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அசை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சீர்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தளை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அடி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தொடை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ஆகிய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இலக்கண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உறுப்புகளால்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கட்டப்படுவதாகும்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வெண்பா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ஆசிரியப்பா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கலிப்பா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வஞ்சிப்பா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ஆகிய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செய்யுள்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வடிவம்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பெறும்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I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00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079" y="295423"/>
            <a:ext cx="10108807" cy="2236764"/>
          </a:xfrm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மரபுக்கவிஞர்கள்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பாரதியார்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00B0F0"/>
                </a:solidFill>
              </a:rPr>
              <a:t>கண்ணன்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பாட்டு</a:t>
            </a:r>
            <a:r>
              <a:rPr lang="en-US" b="1" dirty="0" smtClean="0">
                <a:solidFill>
                  <a:srgbClr val="00B0F0"/>
                </a:solidFill>
              </a:rPr>
              <a:t>, </a:t>
            </a:r>
            <a:r>
              <a:rPr lang="en-US" b="1" dirty="0" err="1" smtClean="0">
                <a:solidFill>
                  <a:srgbClr val="00B0F0"/>
                </a:solidFill>
              </a:rPr>
              <a:t>குயில்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பாட்டு</a:t>
            </a:r>
            <a:r>
              <a:rPr lang="en-US" b="1" dirty="0" smtClean="0">
                <a:solidFill>
                  <a:srgbClr val="00B0F0"/>
                </a:solidFill>
              </a:rPr>
              <a:t>, </a:t>
            </a:r>
            <a:r>
              <a:rPr lang="en-US" b="1" dirty="0" err="1" smtClean="0">
                <a:solidFill>
                  <a:srgbClr val="00B0F0"/>
                </a:solidFill>
              </a:rPr>
              <a:t>பாஞ்சாலி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சபதம்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7479" y="2670516"/>
            <a:ext cx="10108807" cy="28018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b="1" dirty="0" err="1" smtClean="0">
                <a:solidFill>
                  <a:srgbClr val="FF0000"/>
                </a:solidFill>
              </a:rPr>
              <a:t>விடுதலையுணர்வைக்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கவிதையின்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வழி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ஊட்டியவர்</a:t>
            </a:r>
            <a:r>
              <a:rPr lang="en-US" sz="3400" b="1" dirty="0" smtClean="0">
                <a:solidFill>
                  <a:srgbClr val="FF0000"/>
                </a:solidFill>
              </a:rPr>
              <a:t> 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b="1" dirty="0" err="1" smtClean="0">
                <a:solidFill>
                  <a:srgbClr val="FF0000"/>
                </a:solidFill>
              </a:rPr>
              <a:t>இந்திய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விடுதலை</a:t>
            </a:r>
            <a:r>
              <a:rPr lang="en-US" sz="3400" b="1" dirty="0" smtClean="0">
                <a:solidFill>
                  <a:srgbClr val="FF0000"/>
                </a:solidFill>
              </a:rPr>
              <a:t>, </a:t>
            </a:r>
            <a:r>
              <a:rPr lang="en-US" sz="3400" b="1" dirty="0" err="1" smtClean="0">
                <a:solidFill>
                  <a:srgbClr val="FF0000"/>
                </a:solidFill>
              </a:rPr>
              <a:t>பெண்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விடுதலை</a:t>
            </a:r>
            <a:r>
              <a:rPr lang="en-US" sz="3400" b="1" dirty="0" smtClean="0">
                <a:solidFill>
                  <a:srgbClr val="FF0000"/>
                </a:solidFill>
              </a:rPr>
              <a:t>, </a:t>
            </a:r>
            <a:r>
              <a:rPr lang="en-US" sz="3400" b="1" dirty="0" err="1" smtClean="0">
                <a:solidFill>
                  <a:srgbClr val="FF0000"/>
                </a:solidFill>
              </a:rPr>
              <a:t>சாதி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மறுப்பு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குறித்த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இவரது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கவிதைகள்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தனித்துவம்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பெறுவன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b="1" dirty="0" err="1" smtClean="0">
                <a:solidFill>
                  <a:srgbClr val="FF0000"/>
                </a:solidFill>
              </a:rPr>
              <a:t>காலம்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கடந்தும்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தேசியக்கவியாகவும்</a:t>
            </a:r>
            <a:r>
              <a:rPr lang="en-US" sz="3400" b="1" dirty="0" smtClean="0">
                <a:solidFill>
                  <a:srgbClr val="FF0000"/>
                </a:solidFill>
              </a:rPr>
              <a:t>, </a:t>
            </a:r>
            <a:r>
              <a:rPr lang="en-US" sz="3400" b="1" dirty="0" err="1" smtClean="0">
                <a:solidFill>
                  <a:srgbClr val="FF0000"/>
                </a:solidFill>
              </a:rPr>
              <a:t>மகாகவியாகவும்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இனங்காணப்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பெறுபவர்</a:t>
            </a:r>
            <a:endParaRPr lang="en-IN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25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256</TotalTime>
  <Words>322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Baamini</vt:lpstr>
      <vt:lpstr>Garamond</vt:lpstr>
      <vt:lpstr>Wingdings</vt:lpstr>
      <vt:lpstr>Organic</vt:lpstr>
      <vt:lpstr>இலக்கிய வரலாறு - கவிதைகள் </vt:lpstr>
      <vt:lpstr>கவிதை என்றால் என்ன?</vt:lpstr>
      <vt:lpstr>கவிதை என்பதற்கான கவிமணியின் வரையறை</vt:lpstr>
      <vt:lpstr>கவிதை என்பதற்கான மேனாட்டு அறிஞர்களின் வரையறை</vt:lpstr>
      <vt:lpstr>கவிதை என்பதற்கான மேனாட்டு அறிஞர்களின் வரையறை</vt:lpstr>
      <vt:lpstr>கவிதை என்பதற்கான மேனாட்டு அறிஞர்களின் வரையறை</vt:lpstr>
      <vt:lpstr>கவிதையின் பரிமாணங்களும் - பரிணாமங்களும்</vt:lpstr>
      <vt:lpstr>மரபுக்கவிதை என்றால் என்ன?</vt:lpstr>
      <vt:lpstr>மரபுக்கவிஞர்கள் 1. பாரதியார் கண்ணன் பாட்டு, குயில் பாட்டு, பாஞ்சாலி சபதம்</vt:lpstr>
      <vt:lpstr>சென்றிடுவீர் எட்டுத்திக்கும் கலைச்செல்வங்கள்   யாவும் கொணர்ந்திங்குச் சேர்ப்பீர்</vt:lpstr>
      <vt:lpstr>2. பாரதிதாசன் அழகின் சிரிப்பு, இருண்ட வீடு, பாண்டியன் பரிசு, எதிர்பாராத முத்தம், குடும்ப விளக்கு, பிசிராந்தையார்</vt:lpstr>
      <vt:lpstr>தமிழுக்கும் அமுதென்று பேர் – இன்பத்தமிழ் எங்கள் உயிருக்கு நேர்</vt:lpstr>
      <vt:lpstr>3. கவிமணி தேசிக விநாயகம் பிள்ளை மலரும் மாலையும், ஆசிய ஜோதி, மருமக்கள் வழி மான்மியம், உமர்கய்யாம் பாடல்கள்</vt:lpstr>
      <vt:lpstr>4. நாமக்கல் கவிஞர் இராமலிங்கனார் தமிழன் இதயம், தமிழ்த்தேர், சங்கொலி, கவிதாஞ்சலி, அவனும் அவளும், மலைக்கள்ளன்</vt:lpstr>
      <vt:lpstr>பிற மரபுக்கவிஞர்கள்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இலக்கிய வரலாறு - கவிதைகள்</dc:title>
  <dc:creator>DOT NET SYSTEMS</dc:creator>
  <cp:lastModifiedBy>DOT NET SYSTEMS</cp:lastModifiedBy>
  <cp:revision>18</cp:revision>
  <dcterms:created xsi:type="dcterms:W3CDTF">2023-04-07T04:31:48Z</dcterms:created>
  <dcterms:modified xsi:type="dcterms:W3CDTF">2023-04-07T13:34:21Z</dcterms:modified>
</cp:coreProperties>
</file>